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5" r:id="rId4"/>
    <p:sldId id="302" r:id="rId5"/>
    <p:sldId id="306" r:id="rId6"/>
    <p:sldId id="307" r:id="rId7"/>
    <p:sldId id="308" r:id="rId8"/>
    <p:sldId id="288" r:id="rId9"/>
    <p:sldId id="309" r:id="rId10"/>
    <p:sldId id="29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F"/>
    <a:srgbClr val="CEEAB0"/>
    <a:srgbClr val="C4E59F"/>
    <a:srgbClr val="A9DA74"/>
    <a:srgbClr val="005EA4"/>
    <a:srgbClr val="005A9E"/>
    <a:srgbClr val="FFD757"/>
    <a:srgbClr val="D6AB0C"/>
    <a:srgbClr val="B7EC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Một đống gạch có 86 viên. Bạn Rô-bốt đã lấy đi 50 viên gạch để xây tường. Hỏi đống gạch đó còn lại bao nhiêu viên?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53" y="1879728"/>
            <a:ext cx="3818096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58982" y="514350"/>
            <a:ext cx="46956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51435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3091" y="1017318"/>
            <a:ext cx="60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997609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3091" y="1504950"/>
            <a:ext cx="5435309" cy="7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01708"/>
              </p:ext>
            </p:extLst>
          </p:nvPr>
        </p:nvGraphicFramePr>
        <p:xfrm>
          <a:off x="126453" y="268900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23435" y="286579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36253" y="287577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3653" y="291437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62525" y="289744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60/SGK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709" y="13525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48409" y="17621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225800" y="13533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3429000" y="14287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454400" y="20383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5577609" y="21349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" y="1962150"/>
            <a:ext cx="28194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162300" y="1962150"/>
            <a:ext cx="2819400" cy="3124200"/>
          </a:xfrm>
          <a:prstGeom prst="roundRect">
            <a:avLst/>
          </a:prstGeom>
          <a:solidFill>
            <a:srgbClr val="CEE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134100" y="1962150"/>
            <a:ext cx="2819400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2140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" y="1333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444500" y="5429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121891" y="1341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3325091" y="2095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3350491" y="8191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5473700" y="9157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42140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70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2140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12192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4"/>
          <p:cNvSpPr txBox="1">
            <a:spLocks/>
          </p:cNvSpPr>
          <p:nvPr/>
        </p:nvSpPr>
        <p:spPr>
          <a:xfrm>
            <a:off x="2209800" y="2763608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2203450" y="3371850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4"/>
          <p:cNvSpPr txBox="1">
            <a:spLocks/>
          </p:cNvSpPr>
          <p:nvPr/>
        </p:nvSpPr>
        <p:spPr>
          <a:xfrm>
            <a:off x="2222500" y="3967392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4"/>
          <p:cNvSpPr txBox="1">
            <a:spLocks/>
          </p:cNvSpPr>
          <p:nvPr/>
        </p:nvSpPr>
        <p:spPr>
          <a:xfrm>
            <a:off x="335914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335914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335914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4"/>
          <p:cNvSpPr txBox="1">
            <a:spLocks/>
          </p:cNvSpPr>
          <p:nvPr/>
        </p:nvSpPr>
        <p:spPr>
          <a:xfrm>
            <a:off x="4337049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5147540" y="2763608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4"/>
          <p:cNvSpPr txBox="1">
            <a:spLocks/>
          </p:cNvSpPr>
          <p:nvPr/>
        </p:nvSpPr>
        <p:spPr>
          <a:xfrm>
            <a:off x="5141190" y="3371850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4"/>
          <p:cNvSpPr txBox="1">
            <a:spLocks/>
          </p:cNvSpPr>
          <p:nvPr/>
        </p:nvSpPr>
        <p:spPr>
          <a:xfrm>
            <a:off x="5160240" y="3967392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6324600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6324600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324600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40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73025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8112991" y="2763608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8106641" y="3371850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4"/>
          <p:cNvSpPr txBox="1">
            <a:spLocks/>
          </p:cNvSpPr>
          <p:nvPr/>
        </p:nvSpPr>
        <p:spPr>
          <a:xfrm>
            <a:off x="8125691" y="3967392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28636" y="37714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037" y="21370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5037" y="30327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928" y="2532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3510" y="38373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7636" y="37820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527" y="37438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928" y="21094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3928" y="30050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6819" y="2505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22401" y="38096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527" y="37543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92 - 72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28636" y="37714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037" y="21370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5037" y="30327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928" y="2532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3510" y="38373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7636" y="37820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527" y="37438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928" y="21094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3928" y="30050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6819" y="2505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22401" y="38096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527" y="37543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86 - 64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54167" r="29722" b="26822"/>
          <a:stretch/>
        </p:blipFill>
        <p:spPr bwMode="auto">
          <a:xfrm>
            <a:off x="-19050" y="1657350"/>
            <a:ext cx="90855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910584" y="2667000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7236741" y="2666999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t="37699" r="30502" b="42968"/>
          <a:stretch/>
        </p:blipFill>
        <p:spPr bwMode="auto">
          <a:xfrm>
            <a:off x="14514" y="1823346"/>
            <a:ext cx="89551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115074" y="21472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960916" y="213269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93378" y="2772635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290386" y="3504593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617678" y="27970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8138886" y="280844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273</Words>
  <Application>Microsoft Office PowerPoint</Application>
  <PresentationFormat>On-screen Show (16:9)</PresentationFormat>
  <Paragraphs>104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343</cp:revision>
  <dcterms:created xsi:type="dcterms:W3CDTF">2021-01-09T02:19:28Z</dcterms:created>
  <dcterms:modified xsi:type="dcterms:W3CDTF">2021-02-23T04:36:15Z</dcterms:modified>
</cp:coreProperties>
</file>